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7" r:id="rId12"/>
    <p:sldId id="268" r:id="rId13"/>
  </p:sldIdLst>
  <p:sldSz cx="12192000" cy="6858000"/>
  <p:notesSz cx="6858000" cy="9144000"/>
  <p:embeddedFontLst>
    <p:embeddedFont>
      <p:font typeface="10X10" panose="020D0604000000000000" pitchFamily="50" charset="-127"/>
      <p:regular r:id="rId15"/>
    </p:embeddedFont>
    <p:embeddedFont>
      <p:font typeface="10X10 Bold" panose="020D0604000000000000" pitchFamily="50" charset="-127"/>
      <p:regular r:id="rId16"/>
    </p:embeddedFont>
    <p:embeddedFont>
      <p:font typeface="Press Start" panose="02000009000000000000" pitchFamily="49" charset="0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모리스9" panose="0202060100010101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793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CC225-F42A-4159-86DF-BFA09B914E5E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494B8-BD3A-43BC-93DD-86B8EA270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8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중간 발표 이후로 달라진 점</a:t>
            </a:r>
            <a:r>
              <a:rPr lang="en-US" altLang="ko-KR" dirty="0"/>
              <a:t>/</a:t>
            </a:r>
            <a:r>
              <a:rPr lang="ko-KR" altLang="en-US" dirty="0"/>
              <a:t>개선점</a:t>
            </a:r>
            <a:r>
              <a:rPr lang="en-US" altLang="ko-KR" dirty="0"/>
              <a:t>(DB</a:t>
            </a:r>
            <a:r>
              <a:rPr lang="ko-KR" altLang="en-US" dirty="0"/>
              <a:t>위주로 보여주기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제작 과정</a:t>
            </a:r>
            <a:r>
              <a:rPr lang="en-US" altLang="ko-KR" dirty="0"/>
              <a:t>(</a:t>
            </a:r>
            <a:r>
              <a:rPr lang="ko-KR" altLang="en-US" dirty="0"/>
              <a:t>사용한 프로그램 등등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게임 간단하게 소개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만들면서 겪은 문제</a:t>
            </a:r>
            <a:r>
              <a:rPr lang="en-US" altLang="ko-KR" dirty="0"/>
              <a:t>/</a:t>
            </a:r>
            <a:r>
              <a:rPr lang="ko-KR" altLang="en-US" dirty="0"/>
              <a:t>해결</a:t>
            </a:r>
            <a:r>
              <a:rPr lang="en-US" altLang="ko-KR" dirty="0"/>
              <a:t>/</a:t>
            </a:r>
            <a:r>
              <a:rPr lang="ko-KR" altLang="en-US" dirty="0" err="1"/>
              <a:t>얻은것</a:t>
            </a:r>
            <a:r>
              <a:rPr lang="en-US" altLang="ko-KR" dirty="0"/>
              <a:t>???(</a:t>
            </a:r>
            <a:r>
              <a:rPr lang="ko-KR" altLang="en-US" dirty="0"/>
              <a:t>아주아주 간략하게 보여주는 정도로</a:t>
            </a:r>
            <a:r>
              <a:rPr lang="en-US" altLang="ko-KR" dirty="0"/>
              <a:t>?)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프로그램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4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5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작성은 공동으로 해서 걍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6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 err="1"/>
              <a:t>build_ID</a:t>
            </a:r>
            <a:r>
              <a:rPr lang="ko-KR" altLang="en-US" dirty="0"/>
              <a:t>를 넣게 되었는지 간략하게 설명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ko-KR" altLang="en-US" dirty="0"/>
              <a:t>로 작성</a:t>
            </a:r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로 연결하는 것 </a:t>
            </a:r>
            <a:r>
              <a:rPr lang="en-US" altLang="ko-KR" dirty="0"/>
              <a:t>C# </a:t>
            </a:r>
            <a:r>
              <a:rPr lang="ko-KR" altLang="en-US" dirty="0"/>
              <a:t>게임 내부도 </a:t>
            </a:r>
            <a:r>
              <a:rPr lang="en-US" altLang="ko-KR" dirty="0"/>
              <a:t>C#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3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0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3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03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어려웠던 점 </a:t>
            </a:r>
            <a:r>
              <a:rPr lang="en-US" altLang="ko-KR" dirty="0"/>
              <a:t>= </a:t>
            </a:r>
            <a:r>
              <a:rPr lang="ko-KR" altLang="en-US" dirty="0"/>
              <a:t>자바 대신 </a:t>
            </a:r>
            <a:r>
              <a:rPr lang="en-US" altLang="ko-KR" dirty="0"/>
              <a:t>C# </a:t>
            </a:r>
            <a:r>
              <a:rPr lang="ko-KR" altLang="en-US" dirty="0"/>
              <a:t>사용하게 된 배경 </a:t>
            </a:r>
            <a:r>
              <a:rPr lang="en-US" altLang="ko-KR" dirty="0"/>
              <a:t>+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err="1"/>
              <a:t>sqlite</a:t>
            </a:r>
            <a:r>
              <a:rPr lang="en-US" altLang="ko-KR" dirty="0"/>
              <a:t> </a:t>
            </a:r>
            <a:r>
              <a:rPr lang="ko-KR" altLang="en-US" dirty="0"/>
              <a:t>사용하게 된 배경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3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동영상 추가하면 댐</a:t>
            </a:r>
            <a:r>
              <a:rPr lang="en-US" altLang="ko-KR" dirty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94B8-BD3A-43BC-93DD-86B8EA270C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15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BE2FD-5D0B-4776-9F9E-EDFB56E49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E6A7A-36DD-4A11-8774-3CE9070B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C7044-C6AC-425A-A001-B6693ABB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B6686F-D06F-42C7-988B-2364BDA3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F7983-26A3-4FEA-94F1-972D12B2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0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B492-32CA-4B49-AA1D-D9928879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9B9828-4969-44FF-B8DB-74FD14185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F49C8-B985-4CA3-9D64-50C102D92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B206A-DCA1-4764-A4CE-1B62866E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4C916-99D8-4AAA-AC07-F4D16F70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13A8FD-A62C-4642-8BC2-8BF2407E5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C394C0-A658-4435-9A75-08BCC3895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43A76-381D-425D-8F39-54D56098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F881D-3B27-4C85-8798-8A799C08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2C9AC-4B1A-40FA-96DE-A2EFCC91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9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C47F3-BA9D-45B7-9FB8-07F59D9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89344-FD79-45C0-81BD-E62630FC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F6C5F-E20B-47EC-B6F6-86EF81D4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1FD74-C8AE-4CEB-9EEF-941EE252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37F89-FF61-4D8E-A5A1-02E87260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8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7025C-2EB1-4165-9285-3C071885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969E-1B51-4EEB-A056-EC24C9470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55609-A6DD-4BE2-890E-A9B2209C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3844F-E2B6-4DEC-AD0A-274C2C9B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B66C4-38ED-403E-896E-9545E282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8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8C72A-50A7-4812-BD96-CFD6AA62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E2F70-9403-4101-BD4F-F8AFEA5C1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16667-09B7-4945-8BA4-FC53F6508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C333B-5303-47FF-B5DE-74E32441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4D9EA-B32B-4139-AF06-6F5712F2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996AB2-79DC-4B08-96FE-49D6303A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5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0D66A-99ED-4ADA-A1BD-9A5EDECF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A5B51C-60C4-467E-9504-C0A7971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006653-0C7E-48C7-A699-093E8FF1E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BA8586-15B6-4364-B412-A4E7ADB22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DA8965-FD4F-47A1-8FDC-36A8EA52F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30FCC-BF69-4803-B8A0-8C69F8A8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DB7000-C1C9-4062-B50D-11332273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303943-8400-4703-81C9-73F15231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125A7-F2BB-40D8-BF52-B22005B3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CE997-87FF-45A3-A884-ACF9E05A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E2A315-0282-46FA-B17E-18C78A13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2CEBC-680D-4AA0-A20C-E43C7EA3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6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CE3A4D-F5A9-4F85-AC14-40D92441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B201FE-1619-4AE5-A7EF-B18FBB18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906F2-1F90-44F6-BDD1-A75B050A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2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A287A-DE0A-42A4-9AA3-61B5C312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29BA0-BC73-4B3B-8A2E-73BCD768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DF700-E6A6-4A82-A4F9-551CEB3FE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3D71E-1BBD-4C1C-BCDF-4D71837D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8A11F1-5AF8-4B1B-A868-F7B022A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944BAE-5116-4F7F-9731-B7D709F4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1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B7E2C-1EC7-4756-9632-F5A2B616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E4AF77-7893-41DB-8779-B9D5C5F8B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15B5A-5124-4F0E-932A-2666E85F2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2392AA-760A-4DC3-B6FB-9D1FA6D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26DDC-A76B-4786-B616-FF1E0128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00812-33DD-4FE2-9C75-91FB9A74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4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366D0A-FC42-4636-AD02-098DAE05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7DACD4-E7CE-4793-8E7B-FC60ED0AD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CC881-2F74-4A8F-A9B8-CC53F3D86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A84E-A9C0-493D-BE02-8FC9667221A6}" type="datetimeFigureOut">
              <a:rPr lang="ko-KR" altLang="en-US" smtClean="0"/>
              <a:t>2018-06-06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C8F45-04FA-434E-A365-A8A27E0A4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5EA39-88C9-4C83-BB3D-E6204EC38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693CB-EF94-4DA3-9306-E00CA3AA3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95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pp.monopro.org/pixel/static/results/bcca2d2ea798b34dee21d96c398a7219.png">
            <a:extLst>
              <a:ext uri="{FF2B5EF4-FFF2-40B4-BE49-F238E27FC236}">
                <a16:creationId xmlns:a16="http://schemas.microsoft.com/office/drawing/2014/main" id="{87B740B9-3EEC-43ED-B724-098BE3B1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03" y="3884593"/>
            <a:ext cx="2425071" cy="24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89CA6-CAB2-4CB9-B6BD-4704667496F6}"/>
              </a:ext>
            </a:extLst>
          </p:cNvPr>
          <p:cNvSpPr txBox="1"/>
          <p:nvPr/>
        </p:nvSpPr>
        <p:spPr>
          <a:xfrm>
            <a:off x="1792707" y="2633448"/>
            <a:ext cx="8603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100" spc="2250" dirty="0">
                <a:latin typeface="10X10" panose="020D0604000000000000" pitchFamily="50" charset="-127"/>
                <a:ea typeface="10X10" panose="020D0604000000000000" pitchFamily="50" charset="-127"/>
              </a:rPr>
              <a:t>AJOU ESCAPE</a:t>
            </a:r>
            <a:endParaRPr lang="id-ID" sz="3600" b="1" kern="100" spc="22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C29E0E5A-838E-49A7-BF94-DCD57A200EA3}"/>
              </a:ext>
            </a:extLst>
          </p:cNvPr>
          <p:cNvGrpSpPr/>
          <p:nvPr/>
        </p:nvGrpSpPr>
        <p:grpSpPr>
          <a:xfrm>
            <a:off x="1905959" y="2455921"/>
            <a:ext cx="8055644" cy="973079"/>
            <a:chOff x="3297697" y="2749007"/>
            <a:chExt cx="5601601" cy="1297438"/>
          </a:xfrm>
        </p:grpSpPr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99C61542-0D6C-4A12-9E84-6D5FB3EF5550}"/>
                </a:ext>
              </a:extLst>
            </p:cNvPr>
            <p:cNvGrpSpPr/>
            <p:nvPr/>
          </p:nvGrpSpPr>
          <p:grpSpPr>
            <a:xfrm>
              <a:off x="8524598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12" name="Straight Connector 33">
                <a:extLst>
                  <a:ext uri="{FF2B5EF4-FFF2-40B4-BE49-F238E27FC236}">
                    <a16:creationId xmlns:a16="http://schemas.microsoft.com/office/drawing/2014/main" id="{F089EA16-58B3-47AE-AAFC-EE46D6E3D70B}"/>
                  </a:ext>
                </a:extLst>
              </p:cNvPr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34">
                <a:extLst>
                  <a:ext uri="{FF2B5EF4-FFF2-40B4-BE49-F238E27FC236}">
                    <a16:creationId xmlns:a16="http://schemas.microsoft.com/office/drawing/2014/main" id="{25EDD9D3-A0F5-468B-8B59-00E5F8344AFD}"/>
                  </a:ext>
                </a:extLst>
              </p:cNvPr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29">
              <a:extLst>
                <a:ext uri="{FF2B5EF4-FFF2-40B4-BE49-F238E27FC236}">
                  <a16:creationId xmlns:a16="http://schemas.microsoft.com/office/drawing/2014/main" id="{447C856F-D1B0-4427-9A93-86963DB3C73B}"/>
                </a:ext>
              </a:extLst>
            </p:cNvPr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10" name="Straight Connector 31">
                <a:extLst>
                  <a:ext uri="{FF2B5EF4-FFF2-40B4-BE49-F238E27FC236}">
                    <a16:creationId xmlns:a16="http://schemas.microsoft.com/office/drawing/2014/main" id="{80BADB92-031F-447C-91F1-4C32C6A0B6A9}"/>
                  </a:ext>
                </a:extLst>
              </p:cNvPr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2">
                <a:extLst>
                  <a:ext uri="{FF2B5EF4-FFF2-40B4-BE49-F238E27FC236}">
                    <a16:creationId xmlns:a16="http://schemas.microsoft.com/office/drawing/2014/main" id="{189A9D55-A47B-44A9-B7B9-672A8FEA6B7F}"/>
                  </a:ext>
                </a:extLst>
              </p:cNvPr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30">
              <a:extLst>
                <a:ext uri="{FF2B5EF4-FFF2-40B4-BE49-F238E27FC236}">
                  <a16:creationId xmlns:a16="http://schemas.microsoft.com/office/drawing/2014/main" id="{36695B2F-3160-4D01-8D99-5E625FCBD748}"/>
                </a:ext>
              </a:extLst>
            </p:cNvPr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A82D76-42EB-4A6B-9BF8-1A09139D70E6}"/>
              </a:ext>
            </a:extLst>
          </p:cNvPr>
          <p:cNvSpPr txBox="1"/>
          <p:nvPr/>
        </p:nvSpPr>
        <p:spPr>
          <a:xfrm>
            <a:off x="1258346" y="4323423"/>
            <a:ext cx="934818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Team 14</a:t>
            </a:r>
          </a:p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201620915 </a:t>
            </a:r>
            <a:r>
              <a:rPr lang="ko-KR" altLang="en-US" sz="2400" dirty="0" err="1">
                <a:solidFill>
                  <a:schemeClr val="accent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맹나현</a:t>
            </a:r>
            <a:endParaRPr lang="en-US" altLang="ko-KR" sz="2400" dirty="0">
              <a:solidFill>
                <a:schemeClr val="accent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201620919 </a:t>
            </a:r>
            <a:r>
              <a:rPr lang="ko-KR" altLang="en-US" sz="2400" dirty="0" err="1">
                <a:latin typeface="10X10" panose="020D0604000000000000" pitchFamily="50" charset="-127"/>
                <a:ea typeface="10X10" panose="020D0604000000000000" pitchFamily="50" charset="-127"/>
              </a:rPr>
              <a:t>나수현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201420884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이경민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90B7E-530D-4379-9CC9-4EB30BD71811}"/>
              </a:ext>
            </a:extLst>
          </p:cNvPr>
          <p:cNvSpPr txBox="1"/>
          <p:nvPr/>
        </p:nvSpPr>
        <p:spPr>
          <a:xfrm>
            <a:off x="4858283" y="4846643"/>
            <a:ext cx="329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ss Start" panose="02000009000000000000" pitchFamily="49" charset="0"/>
                <a:ea typeface="모리스9" panose="02020601000101010101" pitchFamily="18" charset="-127"/>
              </a:rPr>
              <a:t>START!</a:t>
            </a:r>
            <a:endParaRPr lang="ko-KR" altLang="en-US" sz="2800" dirty="0">
              <a:latin typeface="Press Start" panose="02000009000000000000" pitchFamily="49" charset="0"/>
              <a:ea typeface="모리스9" panose="02020601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8D78D-172A-4FEF-9041-54BA777A3477}"/>
              </a:ext>
            </a:extLst>
          </p:cNvPr>
          <p:cNvSpPr txBox="1"/>
          <p:nvPr/>
        </p:nvSpPr>
        <p:spPr>
          <a:xfrm>
            <a:off x="1802232" y="2707802"/>
            <a:ext cx="860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spc="2250" dirty="0">
                <a:solidFill>
                  <a:schemeClr val="accent1">
                    <a:lumMod val="75000"/>
                  </a:schemeClr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AJOU</a:t>
            </a:r>
            <a:r>
              <a:rPr lang="en-US" sz="2400" b="1" kern="100" spc="2250" dirty="0">
                <a:latin typeface="Press Start" panose="02000009000000000000" pitchFamily="49" charset="0"/>
                <a:ea typeface="10X10" panose="020D0604000000000000" pitchFamily="50" charset="-127"/>
              </a:rPr>
              <a:t> </a:t>
            </a:r>
            <a:r>
              <a:rPr lang="en-US" sz="2400" b="1" kern="100" spc="2250" dirty="0">
                <a:solidFill>
                  <a:schemeClr val="accent4"/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ESCAPE</a:t>
            </a:r>
            <a:endParaRPr lang="id-ID" sz="2400" b="1" kern="100" spc="2250" dirty="0">
              <a:solidFill>
                <a:schemeClr val="accent4"/>
              </a:solidFill>
              <a:latin typeface="Press Start" panose="02000009000000000000" pitchFamily="49" charset="0"/>
              <a:ea typeface="10X10" panose="020D0604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9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97"/>
    </mc:Choice>
    <mc:Fallback xmlns="">
      <p:transition advTm="3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  <p:bldP spid="3" grpId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4" y="571500"/>
            <a:ext cx="817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6 DEMONSTRAION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3" name="Picture 2" descr="https://app.monopro.org/pixel/static/results/bcca2d2ea798b34dee21d96c398a7219.png">
            <a:extLst>
              <a:ext uri="{FF2B5EF4-FFF2-40B4-BE49-F238E27FC236}">
                <a16:creationId xmlns:a16="http://schemas.microsoft.com/office/drawing/2014/main" id="{9F7542BC-B376-40B7-8ECF-04BD461CC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47" y="3637143"/>
            <a:ext cx="2425071" cy="24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967BB-48F4-4AD9-A856-43DEE2461F71}"/>
              </a:ext>
            </a:extLst>
          </p:cNvPr>
          <p:cNvSpPr txBox="1"/>
          <p:nvPr/>
        </p:nvSpPr>
        <p:spPr>
          <a:xfrm>
            <a:off x="1802232" y="2707802"/>
            <a:ext cx="860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spc="2250" dirty="0">
                <a:solidFill>
                  <a:schemeClr val="accent1">
                    <a:lumMod val="75000"/>
                  </a:schemeClr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AJOU</a:t>
            </a:r>
            <a:r>
              <a:rPr lang="en-US" sz="2400" b="1" kern="100" spc="2250" dirty="0">
                <a:latin typeface="Press Start" panose="02000009000000000000" pitchFamily="49" charset="0"/>
                <a:ea typeface="10X10" panose="020D0604000000000000" pitchFamily="50" charset="-127"/>
              </a:rPr>
              <a:t> </a:t>
            </a:r>
            <a:r>
              <a:rPr lang="en-US" sz="2400" b="1" kern="100" spc="2250" dirty="0">
                <a:solidFill>
                  <a:schemeClr val="accent4"/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ESCAPE</a:t>
            </a:r>
            <a:endParaRPr lang="id-ID" sz="2400" b="1" kern="100" spc="2250" dirty="0">
              <a:solidFill>
                <a:schemeClr val="accent4"/>
              </a:solidFill>
              <a:latin typeface="Press Start" panose="02000009000000000000" pitchFamily="49" charset="0"/>
              <a:ea typeface="10X10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B2C86B-3D6E-43CD-8023-4303FFB3FDB0}"/>
              </a:ext>
            </a:extLst>
          </p:cNvPr>
          <p:cNvGrpSpPr/>
          <p:nvPr/>
        </p:nvGrpSpPr>
        <p:grpSpPr>
          <a:xfrm>
            <a:off x="3406135" y="4483104"/>
            <a:ext cx="5036407" cy="755396"/>
            <a:chOff x="3406135" y="4483104"/>
            <a:chExt cx="5036407" cy="7553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3DE8E0-38E7-40A2-A097-6AD4F31ACE1E}"/>
                </a:ext>
              </a:extLst>
            </p:cNvPr>
            <p:cNvSpPr txBox="1"/>
            <p:nvPr/>
          </p:nvSpPr>
          <p:spPr>
            <a:xfrm>
              <a:off x="4220210" y="4599192"/>
              <a:ext cx="4222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Press Start" panose="02000009000000000000" pitchFamily="49" charset="0"/>
                  <a:ea typeface="모리스9" panose="02020601000101010101" pitchFamily="18" charset="-127"/>
                </a:rPr>
                <a:t>Insert Coin</a:t>
              </a:r>
              <a:endParaRPr lang="ko-KR" altLang="en-US" sz="2800" dirty="0">
                <a:latin typeface="Press Start" panose="02000009000000000000" pitchFamily="49" charset="0"/>
                <a:ea typeface="모리스9" panose="02020601000101010101" pitchFamily="18" charset="-127"/>
              </a:endParaRPr>
            </a:p>
          </p:txBody>
        </p:sp>
        <p:pic>
          <p:nvPicPr>
            <p:cNvPr id="3074" name="Picture 2" descr="pixel coin에 대한 이미지 검색결과">
              <a:hlinkClick r:id="rId5" action="ppaction://hlinksldjump"/>
              <a:extLst>
                <a:ext uri="{FF2B5EF4-FFF2-40B4-BE49-F238E27FC236}">
                  <a16:creationId xmlns:a16="http://schemas.microsoft.com/office/drawing/2014/main" id="{8199527E-59C4-47F5-B6ED-9983BE5B1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135" y="4483104"/>
              <a:ext cx="719375" cy="75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8816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M_ESCAPE_FINAL_REAL">
            <a:hlinkClick r:id="" action="ppaction://media"/>
            <a:extLst>
              <a:ext uri="{FF2B5EF4-FFF2-40B4-BE49-F238E27FC236}">
                <a16:creationId xmlns:a16="http://schemas.microsoft.com/office/drawing/2014/main" id="{F868A229-F026-4CD1-8DCC-9F267E21F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80DD10-C27A-4CE7-BAF2-DF0F2F581AEA}"/>
              </a:ext>
            </a:extLst>
          </p:cNvPr>
          <p:cNvSpPr txBox="1"/>
          <p:nvPr/>
        </p:nvSpPr>
        <p:spPr>
          <a:xfrm>
            <a:off x="1221318" y="2998113"/>
            <a:ext cx="10389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100" spc="2250" dirty="0">
                <a:solidFill>
                  <a:schemeClr val="accent1">
                    <a:lumMod val="75000"/>
                  </a:schemeClr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Thank </a:t>
            </a:r>
            <a:r>
              <a:rPr lang="en-US" sz="5000" b="1" kern="100" spc="2250" dirty="0">
                <a:solidFill>
                  <a:schemeClr val="accent2"/>
                </a:solidFill>
                <a:latin typeface="Press Start" panose="02000009000000000000" pitchFamily="49" charset="0"/>
                <a:ea typeface="10X10" panose="020D0604000000000000" pitchFamily="50" charset="-127"/>
              </a:rPr>
              <a:t>You!</a:t>
            </a:r>
            <a:endParaRPr lang="id-ID" sz="5000" b="1" kern="100" spc="2250" dirty="0">
              <a:solidFill>
                <a:schemeClr val="accent2"/>
              </a:solidFill>
              <a:latin typeface="Press Start" panose="02000009000000000000" pitchFamily="49" charset="0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0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>
            <a:extLst>
              <a:ext uri="{FF2B5EF4-FFF2-40B4-BE49-F238E27FC236}">
                <a16:creationId xmlns:a16="http://schemas.microsoft.com/office/drawing/2014/main" id="{EF349CE6-AE24-4B6E-B270-EB7BD529B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85" y="3435192"/>
            <a:ext cx="1564839" cy="87631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89F017D-6312-4C19-8A5E-6B4ACE967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17" y="3387384"/>
            <a:ext cx="784181" cy="784181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EB467BD-5B05-483E-B4BA-57D9E0DE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2" y="3594651"/>
            <a:ext cx="667591" cy="66759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5CD6A30-D60B-463C-91A0-DDD59082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20" y="3313150"/>
            <a:ext cx="887372" cy="1184687"/>
          </a:xfrm>
          <a:prstGeom prst="rect">
            <a:avLst/>
          </a:prstGeom>
        </p:spPr>
      </p:pic>
      <p:pic>
        <p:nvPicPr>
          <p:cNvPr id="2049" name="그림 2048">
            <a:extLst>
              <a:ext uri="{FF2B5EF4-FFF2-40B4-BE49-F238E27FC236}">
                <a16:creationId xmlns:a16="http://schemas.microsoft.com/office/drawing/2014/main" id="{345286DA-E8EE-4F32-909B-44BFC1F90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81" y="3079386"/>
            <a:ext cx="1031427" cy="1400175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208E0300-5490-42CF-8D81-8BC518311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97" y="3336385"/>
            <a:ext cx="887372" cy="88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9AF39-3278-4CCF-A21E-52240CE37DB6}"/>
              </a:ext>
            </a:extLst>
          </p:cNvPr>
          <p:cNvSpPr txBox="1"/>
          <p:nvPr/>
        </p:nvSpPr>
        <p:spPr>
          <a:xfrm>
            <a:off x="657225" y="571500"/>
            <a:ext cx="633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INDEX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sp>
        <p:nvSpPr>
          <p:cNvPr id="84" name="AutoShape 4" descr="pixel mario with no background에 대한 이미지 검색결과">
            <a:extLst>
              <a:ext uri="{FF2B5EF4-FFF2-40B4-BE49-F238E27FC236}">
                <a16:creationId xmlns:a16="http://schemas.microsoft.com/office/drawing/2014/main" id="{40CCAB81-EDAA-48FE-8EBD-D284F3602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AutoShape 6" descr="pixel mario with no background에 대한 이미지 검색결과">
            <a:extLst>
              <a:ext uri="{FF2B5EF4-FFF2-40B4-BE49-F238E27FC236}">
                <a16:creationId xmlns:a16="http://schemas.microsoft.com/office/drawing/2014/main" id="{94556535-DCD1-4D74-B765-B04A4931B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1DAF398-26AA-4CDD-8CE6-17D2C4A45443}"/>
              </a:ext>
            </a:extLst>
          </p:cNvPr>
          <p:cNvSpPr txBox="1"/>
          <p:nvPr/>
        </p:nvSpPr>
        <p:spPr>
          <a:xfrm>
            <a:off x="304972" y="4943084"/>
            <a:ext cx="2769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Team members</a:t>
            </a:r>
            <a:endParaRPr lang="ko-KR" altLang="en-US" sz="28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3B338F8-E59F-449C-A330-3499A62E9276}"/>
              </a:ext>
            </a:extLst>
          </p:cNvPr>
          <p:cNvSpPr txBox="1"/>
          <p:nvPr/>
        </p:nvSpPr>
        <p:spPr>
          <a:xfrm>
            <a:off x="3840226" y="4943084"/>
            <a:ext cx="2769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Production Process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72E5D5-970B-4839-AFE3-961535E03D31}"/>
              </a:ext>
            </a:extLst>
          </p:cNvPr>
          <p:cNvSpPr txBox="1"/>
          <p:nvPr/>
        </p:nvSpPr>
        <p:spPr>
          <a:xfrm>
            <a:off x="2131299" y="1828635"/>
            <a:ext cx="2769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Improvement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65A8187-DA1D-40C0-92A2-0CCD99FB5FB7}"/>
              </a:ext>
            </a:extLst>
          </p:cNvPr>
          <p:cNvSpPr txBox="1"/>
          <p:nvPr/>
        </p:nvSpPr>
        <p:spPr>
          <a:xfrm>
            <a:off x="5648449" y="1412345"/>
            <a:ext cx="2769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4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Introduction</a:t>
            </a:r>
          </a:p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AJOU</a:t>
            </a:r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800" dirty="0">
                <a:solidFill>
                  <a:schemeClr val="accent2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ESCAPE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AD48AAC-E3D3-4269-B9CA-184D92460DEB}"/>
              </a:ext>
            </a:extLst>
          </p:cNvPr>
          <p:cNvSpPr txBox="1"/>
          <p:nvPr/>
        </p:nvSpPr>
        <p:spPr>
          <a:xfrm>
            <a:off x="7411037" y="4827348"/>
            <a:ext cx="2769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5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Difficulty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B1E610-5A73-4263-9E22-F3EF9EF1FFA5}"/>
              </a:ext>
            </a:extLst>
          </p:cNvPr>
          <p:cNvSpPr txBox="1"/>
          <p:nvPr/>
        </p:nvSpPr>
        <p:spPr>
          <a:xfrm>
            <a:off x="9173626" y="1671529"/>
            <a:ext cx="2769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6</a:t>
            </a:r>
          </a:p>
          <a:p>
            <a:pPr algn="ctr"/>
            <a:r>
              <a:rPr lang="en-US" altLang="ko-KR" sz="2800" dirty="0">
                <a:latin typeface="모리스9" panose="02020601000101010101" pitchFamily="18" charset="-127"/>
                <a:ea typeface="모리스9" panose="02020601000101010101" pitchFamily="18" charset="-127"/>
              </a:rPr>
              <a:t>Demonstration</a:t>
            </a:r>
          </a:p>
        </p:txBody>
      </p:sp>
      <p:pic>
        <p:nvPicPr>
          <p:cNvPr id="2050" name="Picture 2" descr="https://app.monopro.org/pixel/static/results/44ff568fcef2e7a6daa5adaf367b16cc.png">
            <a:extLst>
              <a:ext uri="{FF2B5EF4-FFF2-40B4-BE49-F238E27FC236}">
                <a16:creationId xmlns:a16="http://schemas.microsoft.com/office/drawing/2014/main" id="{5F264862-9A87-4683-98C3-D5DEC3F14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0" y="1577822"/>
            <a:ext cx="110429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601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102" grpId="0"/>
      <p:bldP spid="103" grpId="0"/>
      <p:bldP spid="104" grpId="0"/>
      <p:bldP spid="105" grpId="0"/>
      <p:bldP spid="1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5" y="571500"/>
            <a:ext cx="7486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1 TEAM MEMBERS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B80F88-D791-4359-9461-C5658E413DCD}"/>
              </a:ext>
            </a:extLst>
          </p:cNvPr>
          <p:cNvGrpSpPr/>
          <p:nvPr/>
        </p:nvGrpSpPr>
        <p:grpSpPr>
          <a:xfrm>
            <a:off x="8808537" y="2068711"/>
            <a:ext cx="2745770" cy="1457640"/>
            <a:chOff x="8394086" y="1573709"/>
            <a:chExt cx="3097587" cy="16444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F936AE-CF7B-4CE3-80BC-9FD19F39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086" y="1573709"/>
              <a:ext cx="3097587" cy="164440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908FCE-B976-4DB5-8148-A1133D488275}"/>
                </a:ext>
              </a:extLst>
            </p:cNvPr>
            <p:cNvSpPr txBox="1"/>
            <p:nvPr/>
          </p:nvSpPr>
          <p:spPr>
            <a:xfrm>
              <a:off x="9061623" y="1832242"/>
              <a:ext cx="2379945" cy="79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latin typeface="모리스9" panose="02020601000101010101" pitchFamily="18" charset="-127"/>
                  <a:ea typeface="모리스9" panose="02020601000101010101" pitchFamily="18" charset="-127"/>
                </a:rPr>
                <a:t>맹나현</a:t>
              </a:r>
              <a:endParaRPr lang="ko-KR" altLang="en-US" sz="4000" dirty="0">
                <a:latin typeface="모리스9" panose="02020601000101010101" pitchFamily="18" charset="-127"/>
                <a:ea typeface="모리스9" panose="02020601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518225-6DFF-4A7B-843B-4F2FDA7B5234}"/>
              </a:ext>
            </a:extLst>
          </p:cNvPr>
          <p:cNvGrpSpPr/>
          <p:nvPr/>
        </p:nvGrpSpPr>
        <p:grpSpPr>
          <a:xfrm>
            <a:off x="444057" y="3192112"/>
            <a:ext cx="2745770" cy="1519903"/>
            <a:chOff x="237994" y="2817981"/>
            <a:chExt cx="3097587" cy="171464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AE8B45A-21DA-4E95-B624-23EA3222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4" y="2817981"/>
              <a:ext cx="3097587" cy="17146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4771B-D2B3-43C5-890E-BC915986B8FF}"/>
                </a:ext>
              </a:extLst>
            </p:cNvPr>
            <p:cNvSpPr txBox="1"/>
            <p:nvPr/>
          </p:nvSpPr>
          <p:spPr>
            <a:xfrm>
              <a:off x="834109" y="3169265"/>
              <a:ext cx="1914546" cy="79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latin typeface="모리스9" panose="02020601000101010101" pitchFamily="18" charset="-127"/>
                  <a:ea typeface="모리스9" panose="02020601000101010101" pitchFamily="18" charset="-127"/>
                </a:rPr>
                <a:t>나수현</a:t>
              </a:r>
              <a:endParaRPr lang="ko-KR" altLang="en-US" sz="4000" dirty="0">
                <a:latin typeface="모리스9" panose="02020601000101010101" pitchFamily="18" charset="-127"/>
                <a:ea typeface="모리스9" panose="0202060100010101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2262D0-CF53-4707-A2C7-5BCCE3D84253}"/>
              </a:ext>
            </a:extLst>
          </p:cNvPr>
          <p:cNvGrpSpPr/>
          <p:nvPr/>
        </p:nvGrpSpPr>
        <p:grpSpPr>
          <a:xfrm>
            <a:off x="8849570" y="4371882"/>
            <a:ext cx="2745770" cy="1457640"/>
            <a:chOff x="8343981" y="4462087"/>
            <a:chExt cx="3097587" cy="16444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F6BFE55-91B0-4E0F-820C-22AA6BFF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981" y="4462087"/>
              <a:ext cx="3097587" cy="164440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88CBE-4FCC-4535-A947-5E07130D7EF7}"/>
                </a:ext>
              </a:extLst>
            </p:cNvPr>
            <p:cNvSpPr txBox="1"/>
            <p:nvPr/>
          </p:nvSpPr>
          <p:spPr>
            <a:xfrm>
              <a:off x="9061623" y="4722496"/>
              <a:ext cx="2379945" cy="86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모리스9" panose="02020601000101010101" pitchFamily="18" charset="-127"/>
                  <a:ea typeface="모리스9" panose="02020601000101010101" pitchFamily="18" charset="-127"/>
                </a:rPr>
                <a:t>이경민</a:t>
              </a:r>
              <a:endParaRPr lang="ko-KR" altLang="en-US" sz="4800" dirty="0">
                <a:latin typeface="모리스9" panose="02020601000101010101" pitchFamily="18" charset="-127"/>
                <a:ea typeface="모리스9" panose="02020601000101010101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8C5A6A-A8B4-4C99-9CB2-2140B2BAC4BC}"/>
              </a:ext>
            </a:extLst>
          </p:cNvPr>
          <p:cNvSpPr txBox="1"/>
          <p:nvPr/>
        </p:nvSpPr>
        <p:spPr>
          <a:xfrm>
            <a:off x="4715580" y="2240797"/>
            <a:ext cx="4192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Main Programmer(</a:t>
            </a:r>
            <a:r>
              <a:rPr lang="en-US" altLang="ko-KR" sz="2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Unity&amp;C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#)</a:t>
            </a:r>
          </a:p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Manage Database</a:t>
            </a:r>
          </a:p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E418C-690B-42BE-A327-6DBCB385638B}"/>
              </a:ext>
            </a:extLst>
          </p:cNvPr>
          <p:cNvSpPr txBox="1"/>
          <p:nvPr/>
        </p:nvSpPr>
        <p:spPr>
          <a:xfrm>
            <a:off x="3189827" y="3257276"/>
            <a:ext cx="3572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Sub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Programmer/DB</a:t>
            </a:r>
          </a:p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Create Game Image</a:t>
            </a:r>
          </a:p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PPT/Report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F29677-F7C9-4BB9-879F-49ABBA1B103F}"/>
              </a:ext>
            </a:extLst>
          </p:cNvPr>
          <p:cNvSpPr txBox="1"/>
          <p:nvPr/>
        </p:nvSpPr>
        <p:spPr>
          <a:xfrm>
            <a:off x="5979789" y="4387269"/>
            <a:ext cx="2969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Sub DB manager</a:t>
            </a:r>
          </a:p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Create Game Image</a:t>
            </a:r>
          </a:p>
          <a:p>
            <a:pPr algn="r"/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Presentation/Report</a:t>
            </a:r>
          </a:p>
        </p:txBody>
      </p:sp>
    </p:spTree>
    <p:extLst>
      <p:ext uri="{BB962C8B-B14F-4D97-AF65-F5344CB8AC3E}">
        <p14:creationId xmlns:p14="http://schemas.microsoft.com/office/powerpoint/2010/main" val="8650233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5" y="571500"/>
            <a:ext cx="7421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2 IMPROVEMENT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0054F-507A-48FB-81B6-F826A0879E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694403"/>
            <a:ext cx="7855430" cy="43527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CAB4B5-0871-4EEF-99FD-001BAEE809A8}"/>
              </a:ext>
            </a:extLst>
          </p:cNvPr>
          <p:cNvSpPr/>
          <p:nvPr/>
        </p:nvSpPr>
        <p:spPr>
          <a:xfrm>
            <a:off x="5206080" y="1839558"/>
            <a:ext cx="3163370" cy="1011220"/>
          </a:xfrm>
          <a:prstGeom prst="rect">
            <a:avLst/>
          </a:prstGeom>
          <a:noFill/>
          <a:ln w="635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615E83-6D13-4045-9138-90661AA39BDD}"/>
              </a:ext>
            </a:extLst>
          </p:cNvPr>
          <p:cNvSpPr/>
          <p:nvPr/>
        </p:nvSpPr>
        <p:spPr>
          <a:xfrm>
            <a:off x="5206080" y="1866337"/>
            <a:ext cx="3163370" cy="1011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BUILD_ID</a:t>
            </a:r>
            <a:endParaRPr lang="ko-KR" altLang="en-US" sz="3600" dirty="0">
              <a:solidFill>
                <a:schemeClr val="tx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769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5" y="571500"/>
            <a:ext cx="1107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3 PRODUCTION PROCESS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6148" name="Picture 4" descr="https://app.monopro.org/pixel/static/results/53613b42f6e174cfeba0913a5480170e.png">
            <a:extLst>
              <a:ext uri="{FF2B5EF4-FFF2-40B4-BE49-F238E27FC236}">
                <a16:creationId xmlns:a16="http://schemas.microsoft.com/office/drawing/2014/main" id="{AA5D5CB7-194B-4F3A-88CE-EC81F78D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99" y="3162132"/>
            <a:ext cx="3543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pp.monopro.org/pixel/static/results/9f84b37f78b5b3fdb9d66b4a3948da36.png">
            <a:extLst>
              <a:ext uri="{FF2B5EF4-FFF2-40B4-BE49-F238E27FC236}">
                <a16:creationId xmlns:a16="http://schemas.microsoft.com/office/drawing/2014/main" id="{8D8DF884-F015-40D2-8356-331A8CF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54" y="270493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pp.monopro.org/pixel/static/results/0628e52739b7fbc98d0a17e1d6b339f5.png">
            <a:extLst>
              <a:ext uri="{FF2B5EF4-FFF2-40B4-BE49-F238E27FC236}">
                <a16:creationId xmlns:a16="http://schemas.microsoft.com/office/drawing/2014/main" id="{A43FB95E-1BAD-41F6-94A4-3EFE1D87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7" y="2992954"/>
            <a:ext cx="3388323" cy="15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162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4" y="571500"/>
            <a:ext cx="1140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4 INTRODUCTION GAME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140B52-CE24-4638-9BA9-D21616235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t="13176" r="19441" b="39608"/>
          <a:stretch/>
        </p:blipFill>
        <p:spPr>
          <a:xfrm>
            <a:off x="1374083" y="1906792"/>
            <a:ext cx="9443833" cy="447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017955-3ED4-48E4-BFEA-C2B1323F6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94" t="13176" r="19353" b="40549"/>
          <a:stretch/>
        </p:blipFill>
        <p:spPr>
          <a:xfrm>
            <a:off x="1374083" y="1906792"/>
            <a:ext cx="9605561" cy="44765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3CE2E9-CFD3-401B-B3C9-F8C5CA4CD070}"/>
              </a:ext>
            </a:extLst>
          </p:cNvPr>
          <p:cNvSpPr/>
          <p:nvPr/>
        </p:nvSpPr>
        <p:spPr>
          <a:xfrm>
            <a:off x="6507755" y="4270786"/>
            <a:ext cx="2076847" cy="770616"/>
          </a:xfrm>
          <a:prstGeom prst="rect">
            <a:avLst/>
          </a:prstGeom>
          <a:noFill/>
          <a:ln w="635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458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4" y="571500"/>
            <a:ext cx="1140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4 INTRODUCTION GAME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6FAAB0-79EB-461C-A0B7-E16BA280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8" t="12863" r="26323" b="39921"/>
          <a:stretch/>
        </p:blipFill>
        <p:spPr>
          <a:xfrm>
            <a:off x="1914860" y="1454970"/>
            <a:ext cx="8175812" cy="51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01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4" y="571500"/>
            <a:ext cx="1140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4 INTRODUCTION GAME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C138BA-A418-40B9-8BFA-FC9B97FABB44}"/>
              </a:ext>
            </a:extLst>
          </p:cNvPr>
          <p:cNvGrpSpPr/>
          <p:nvPr/>
        </p:nvGrpSpPr>
        <p:grpSpPr>
          <a:xfrm>
            <a:off x="402891" y="1694327"/>
            <a:ext cx="8899726" cy="4717230"/>
            <a:chOff x="402891" y="1694327"/>
            <a:chExt cx="8899726" cy="47172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7C47A8-F546-4DC8-AB0B-58D1D1C5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85" t="12852" r="19639" b="39276"/>
            <a:stretch/>
          </p:blipFill>
          <p:spPr>
            <a:xfrm>
              <a:off x="402891" y="1783079"/>
              <a:ext cx="8899726" cy="462847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4880B0-2B09-4D52-989C-01E6389C76E9}"/>
                </a:ext>
              </a:extLst>
            </p:cNvPr>
            <p:cNvSpPr/>
            <p:nvPr/>
          </p:nvSpPr>
          <p:spPr>
            <a:xfrm>
              <a:off x="547564" y="1694327"/>
              <a:ext cx="2076847" cy="770616"/>
            </a:xfrm>
            <a:prstGeom prst="rect">
              <a:avLst/>
            </a:prstGeom>
            <a:noFill/>
            <a:ln w="635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85797E-380C-4016-BF24-4C6EA4A936B1}"/>
              </a:ext>
            </a:extLst>
          </p:cNvPr>
          <p:cNvGrpSpPr/>
          <p:nvPr/>
        </p:nvGrpSpPr>
        <p:grpSpPr>
          <a:xfrm>
            <a:off x="2889383" y="1589441"/>
            <a:ext cx="9051222" cy="4822116"/>
            <a:chOff x="3008099" y="1589441"/>
            <a:chExt cx="9051222" cy="48221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FAA400-8C8E-44BF-ABB8-F5E4B8C38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294" t="12236" r="19529" b="39294"/>
            <a:stretch/>
          </p:blipFill>
          <p:spPr>
            <a:xfrm>
              <a:off x="3008099" y="1589441"/>
              <a:ext cx="9051222" cy="48221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CCBC4-1FEE-4927-98B4-6C47EF087868}"/>
                </a:ext>
              </a:extLst>
            </p:cNvPr>
            <p:cNvSpPr/>
            <p:nvPr/>
          </p:nvSpPr>
          <p:spPr>
            <a:xfrm>
              <a:off x="3152772" y="1589441"/>
              <a:ext cx="2076847" cy="770616"/>
            </a:xfrm>
            <a:prstGeom prst="rect">
              <a:avLst/>
            </a:prstGeom>
            <a:noFill/>
            <a:ln w="635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8ADB747-73FF-4EB9-BAD2-08387892E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85" t="12863" r="19617" b="39608"/>
          <a:stretch/>
        </p:blipFill>
        <p:spPr>
          <a:xfrm>
            <a:off x="1585987" y="1694327"/>
            <a:ext cx="9317739" cy="44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3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7E570-67A5-4F71-8C24-F126D4390B19}"/>
              </a:ext>
            </a:extLst>
          </p:cNvPr>
          <p:cNvSpPr txBox="1"/>
          <p:nvPr/>
        </p:nvSpPr>
        <p:spPr>
          <a:xfrm>
            <a:off x="657225" y="571500"/>
            <a:ext cx="633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Press Start" panose="02000009000000000000" pitchFamily="49" charset="0"/>
                <a:ea typeface="10X10 Bold" panose="020D0604000000000000" pitchFamily="50" charset="-127"/>
              </a:rPr>
              <a:t>5 DIFFICULTY</a:t>
            </a:r>
            <a:endParaRPr lang="ko-KR" altLang="en-US" sz="4000" dirty="0">
              <a:latin typeface="Press Start" panose="02000009000000000000" pitchFamily="49" charset="0"/>
              <a:ea typeface="10X10 Bold" panose="020D0604000000000000" pitchFamily="50" charset="-127"/>
            </a:endParaRPr>
          </a:p>
        </p:txBody>
      </p:sp>
      <p:pic>
        <p:nvPicPr>
          <p:cNvPr id="3" name="Picture 2" descr="https://app.monopro.org/pixel/static/results/0628e52739b7fbc98d0a17e1d6b339f5.png">
            <a:extLst>
              <a:ext uri="{FF2B5EF4-FFF2-40B4-BE49-F238E27FC236}">
                <a16:creationId xmlns:a16="http://schemas.microsoft.com/office/drawing/2014/main" id="{16F1B3E7-5FD1-49AF-A42D-25F025D4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4549913"/>
            <a:ext cx="3388323" cy="15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app.monopro.org/pixel/static/results/892baecef4b3cdcd94810f7a0d04d7d0.png">
            <a:extLst>
              <a:ext uri="{FF2B5EF4-FFF2-40B4-BE49-F238E27FC236}">
                <a16:creationId xmlns:a16="http://schemas.microsoft.com/office/drawing/2014/main" id="{F41B333A-2466-452F-88F3-07C82DD3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42" y="4263569"/>
            <a:ext cx="27051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app.monopro.org/pixel/static/results/9f84b37f78b5b3fdb9d66b4a3948da36.png">
            <a:extLst>
              <a:ext uri="{FF2B5EF4-FFF2-40B4-BE49-F238E27FC236}">
                <a16:creationId xmlns:a16="http://schemas.microsoft.com/office/drawing/2014/main" id="{8D8DF884-F015-40D2-8356-331A8CF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59" y="2062768"/>
            <a:ext cx="1703763" cy="17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pp.monopro.org/pixel/static/results/cea4f982c98f013c188aad9cb19abfa7.png">
            <a:extLst>
              <a:ext uri="{FF2B5EF4-FFF2-40B4-BE49-F238E27FC236}">
                <a16:creationId xmlns:a16="http://schemas.microsoft.com/office/drawing/2014/main" id="{BD68BBB2-3D1B-442B-A3B3-9FD96BB4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66" y="2400300"/>
            <a:ext cx="4419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6861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196</Words>
  <Application>Microsoft Office PowerPoint</Application>
  <PresentationFormat>와이드스크린</PresentationFormat>
  <Paragraphs>67</Paragraphs>
  <Slides>12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10X10</vt:lpstr>
      <vt:lpstr>맑은 고딕</vt:lpstr>
      <vt:lpstr>Press Start</vt:lpstr>
      <vt:lpstr>Arial</vt:lpstr>
      <vt:lpstr>10X10 Bold</vt:lpstr>
      <vt:lpstr>모리스9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RSH</dc:creator>
  <cp:lastModifiedBy>RSH</cp:lastModifiedBy>
  <cp:revision>83</cp:revision>
  <dcterms:created xsi:type="dcterms:W3CDTF">2018-06-01T04:47:04Z</dcterms:created>
  <dcterms:modified xsi:type="dcterms:W3CDTF">2018-06-06T08:33:01Z</dcterms:modified>
</cp:coreProperties>
</file>